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68CFC9-6CD7-484D-B77D-62C2AC2B10B0}" v="1" dt="2023-11-09T10:24:56.1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389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notesMaster" Target="notesMasters/notesMaster1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nnie, Nicola" userId="faefd332-e671-43f0-88d1-ca0ed82d07c6" providerId="ADAL" clId="{3468CFC9-6CD7-484D-B77D-62C2AC2B10B0}"/>
    <pc:docChg chg="undo custSel addSld delSld modSld">
      <pc:chgData name="Rennie, Nicola" userId="faefd332-e671-43f0-88d1-ca0ed82d07c6" providerId="ADAL" clId="{3468CFC9-6CD7-484D-B77D-62C2AC2B10B0}" dt="2023-11-09T10:47:38.125" v="109" actId="20577"/>
      <pc:docMkLst>
        <pc:docMk/>
      </pc:docMkLst>
      <pc:sldChg chg="add del">
        <pc:chgData name="Rennie, Nicola" userId="faefd332-e671-43f0-88d1-ca0ed82d07c6" providerId="ADAL" clId="{3468CFC9-6CD7-484D-B77D-62C2AC2B10B0}" dt="2023-11-09T10:24:31.380" v="97" actId="47"/>
        <pc:sldMkLst>
          <pc:docMk/>
          <pc:sldMk cId="0" sldId="256"/>
        </pc:sldMkLst>
      </pc:sldChg>
      <pc:sldChg chg="modSp add mod">
        <pc:chgData name="Rennie, Nicola" userId="faefd332-e671-43f0-88d1-ca0ed82d07c6" providerId="ADAL" clId="{3468CFC9-6CD7-484D-B77D-62C2AC2B10B0}" dt="2023-11-09T10:47:38.125" v="109" actId="20577"/>
        <pc:sldMkLst>
          <pc:docMk/>
          <pc:sldMk cId="1566261762" sldId="257"/>
        </pc:sldMkLst>
        <pc:spChg chg="mod">
          <ac:chgData name="Rennie, Nicola" userId="faefd332-e671-43f0-88d1-ca0ed82d07c6" providerId="ADAL" clId="{3468CFC9-6CD7-484D-B77D-62C2AC2B10B0}" dt="2023-11-09T10:47:38.125" v="109" actId="20577"/>
          <ac:spMkLst>
            <pc:docMk/>
            <pc:sldMk cId="1566261762" sldId="257"/>
            <ac:spMk id="42" creationId="{00000000-0000-0000-0000-000000000000}"/>
          </ac:spMkLst>
        </pc:spChg>
        <pc:spChg chg="mod">
          <ac:chgData name="Rennie, Nicola" userId="faefd332-e671-43f0-88d1-ca0ed82d07c6" providerId="ADAL" clId="{3468CFC9-6CD7-484D-B77D-62C2AC2B10B0}" dt="2023-11-09T10:22:37.273" v="93" actId="207"/>
          <ac:spMkLst>
            <pc:docMk/>
            <pc:sldMk cId="1566261762" sldId="257"/>
            <ac:spMk id="45" creationId="{00000000-0000-0000-0000-000000000000}"/>
          </ac:spMkLst>
        </pc:spChg>
        <pc:spChg chg="mod">
          <ac:chgData name="Rennie, Nicola" userId="faefd332-e671-43f0-88d1-ca0ed82d07c6" providerId="ADAL" clId="{3468CFC9-6CD7-484D-B77D-62C2AC2B10B0}" dt="2023-11-09T10:23:01.122" v="95" actId="207"/>
          <ac:spMkLst>
            <pc:docMk/>
            <pc:sldMk cId="1566261762" sldId="257"/>
            <ac:spMk id="46" creationId="{00000000-0000-0000-0000-000000000000}"/>
          </ac:spMkLst>
        </pc:spChg>
        <pc:spChg chg="mod">
          <ac:chgData name="Rennie, Nicola" userId="faefd332-e671-43f0-88d1-ca0ed82d07c6" providerId="ADAL" clId="{3468CFC9-6CD7-484D-B77D-62C2AC2B10B0}" dt="2023-11-09T10:47:29.936" v="102" actId="20577"/>
          <ac:spMkLst>
            <pc:docMk/>
            <pc:sldMk cId="1566261762" sldId="257"/>
            <ac:spMk id="47" creationId="{00000000-0000-0000-0000-000000000000}"/>
          </ac:spMkLst>
        </pc:spChg>
        <pc:spChg chg="mod">
          <ac:chgData name="Rennie, Nicola" userId="faefd332-e671-43f0-88d1-ca0ed82d07c6" providerId="ADAL" clId="{3468CFC9-6CD7-484D-B77D-62C2AC2B10B0}" dt="2023-11-09T10:26:16.929" v="98" actId="14100"/>
          <ac:spMkLst>
            <pc:docMk/>
            <pc:sldMk cId="1566261762" sldId="257"/>
            <ac:spMk id="5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FA464-42FA-4BE2-BA50-6108F87FAC49}" type="datetimeFigureOut">
              <a:rPr lang="en-GB" smtClean="0"/>
              <a:t>09/11/2023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B9ABCD-96D3-4EFF-9A0C-E10A9EC48C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43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B9ABCD-96D3-4EFF-9A0C-E10A9EC48CA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9642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AC79F23-8025-44DE-B31D-2A9687EB07EB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19B556A-1CEC-4B43-A09D-A6857531475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EEBEEB9-0E06-4E5F-B76A-0E24804D0146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C9E097B-30A8-4453-82C1-7B8E75FBEFFC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2C1F1CE-CD28-4955-86E2-2AC7975A5CB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F81C0EE-A46D-4C1E-AEC1-34E4ADA8720C}" type="slidenum">
              <a:t>‹#›</a:t>
            </a:fld>
            <a:endParaRPr/>
          </a:p>
        </p:txBody>
      </p:sp>
      <p:sp>
        <p:nvSpPr>
          <p:cNvPr id="2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890380D-19E1-4302-9208-F9286439775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084E38D-5318-4089-B3F0-47DAB217B7A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9FDEE72-7D7F-46A0-A7C4-50D63D2EBD5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5DE91E9-9B5A-4323-A3B7-1C4C4577040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03E0204-D6C7-4B3F-BCED-E8CADDBCE75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CE8F288-4DD5-4971-9B4B-CB2E2ACF4DC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 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CF44405D-C822-4DF2-A8B2-68D9DDD029FD}" type="slidenum"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/>
          <p:nvPr/>
        </p:nvPicPr>
        <p:blipFill>
          <a:blip r:embed="rId2"/>
          <a:stretch/>
        </p:blipFill>
        <p:spPr>
          <a:xfrm>
            <a:off x="7560" y="4320"/>
            <a:ext cx="10080360" cy="2948040"/>
          </a:xfrm>
          <a:prstGeom prst="rect">
            <a:avLst/>
          </a:prstGeom>
          <a:ln w="0">
            <a:noFill/>
          </a:ln>
        </p:spPr>
      </p:pic>
      <p:sp>
        <p:nvSpPr>
          <p:cNvPr id="41" name="Rectangle 40"/>
          <p:cNvSpPr/>
          <p:nvPr/>
        </p:nvSpPr>
        <p:spPr>
          <a:xfrm>
            <a:off x="180000" y="180000"/>
            <a:ext cx="3959640" cy="34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340000" y="3960000"/>
            <a:ext cx="2699640" cy="105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1" strike="noStrike" spc="-1">
                <a:solidFill>
                  <a:srgbClr val="763477"/>
                </a:solidFill>
                <a:latin typeface="Arial"/>
              </a:rPr>
              <a:t>Speaker Name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1600" b="0" strike="noStrike" spc="-1">
                <a:solidFill>
                  <a:srgbClr val="763477"/>
                </a:solidFill>
                <a:latin typeface="Arial"/>
              </a:rPr>
              <a:t>Speaker Job, Location</a:t>
            </a:r>
            <a:endParaRPr lang="en-GB" sz="1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1600" b="0" i="1" strike="noStrike" spc="-1">
                <a:solidFill>
                  <a:srgbClr val="763477"/>
                </a:solidFill>
                <a:latin typeface="Arial"/>
              </a:rPr>
              <a:t>Talk title might be quite long and go on multiple lines</a:t>
            </a:r>
            <a:endParaRPr lang="en-GB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580000" y="180000"/>
            <a:ext cx="4319640" cy="90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00000"/>
              </a:lnSpc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endParaRPr lang="en-GB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Straight Connector 43"/>
          <p:cNvSpPr/>
          <p:nvPr/>
        </p:nvSpPr>
        <p:spPr>
          <a:xfrm>
            <a:off x="0" y="2948040"/>
            <a:ext cx="10080720" cy="0"/>
          </a:xfrm>
          <a:prstGeom prst="line">
            <a:avLst/>
          </a:prstGeom>
          <a:ln w="72000">
            <a:solidFill>
              <a:srgbClr val="76347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6000" tIns="81000" rIns="126000" bIns="81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2880000" y="2160000"/>
            <a:ext cx="1708200" cy="1708200"/>
          </a:xfrm>
          <a:prstGeom prst="ellipse">
            <a:avLst/>
          </a:prstGeom>
          <a:solidFill>
            <a:srgbClr val="FFFFFF"/>
          </a:solidFill>
          <a:ln w="36000">
            <a:solidFill>
              <a:srgbClr val="76347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63000" rIns="108000" bIns="63000" anchor="ctr">
            <a:noAutofit/>
          </a:bodyPr>
          <a:lstStyle/>
          <a:p>
            <a:pPr>
              <a:lnSpc>
                <a:spcPct val="100000"/>
              </a:lnSpc>
            </a:pPr>
            <a:endParaRPr lang="en-GB" sz="1800" b="0" i="1" strike="noStrike" spc="-1">
              <a:solidFill>
                <a:srgbClr val="763477"/>
              </a:solidFill>
              <a:latin typeface="Arial"/>
              <a:ea typeface="DejaVu Sans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5671800" y="2160000"/>
            <a:ext cx="1708200" cy="1708200"/>
          </a:xfrm>
          <a:prstGeom prst="ellipse">
            <a:avLst/>
          </a:prstGeom>
          <a:solidFill>
            <a:srgbClr val="FFFFFF"/>
          </a:solidFill>
          <a:ln w="36000">
            <a:solidFill>
              <a:srgbClr val="76347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63000" rIns="108000" bIns="63000" anchor="ctr">
            <a:noAutofit/>
          </a:bodyPr>
          <a:lstStyle/>
          <a:p>
            <a:endParaRPr lang="en-GB" sz="1800" b="0" i="1" strike="noStrike" spc="-1">
              <a:solidFill>
                <a:srgbClr val="763477"/>
              </a:solidFill>
              <a:latin typeface="Arial"/>
              <a:ea typeface="DejaVu San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220360" y="3986640"/>
            <a:ext cx="2699640" cy="105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1" strike="noStrike" spc="-1">
                <a:solidFill>
                  <a:srgbClr val="763477"/>
                </a:solidFill>
                <a:latin typeface="Arial"/>
              </a:rPr>
              <a:t>Speaker Name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1600" b="0" strike="noStrike" spc="-1">
                <a:solidFill>
                  <a:srgbClr val="763477"/>
                </a:solidFill>
                <a:latin typeface="Arial"/>
              </a:rPr>
              <a:t>Speaker Job, Location</a:t>
            </a:r>
            <a:endParaRPr lang="en-GB" sz="1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1600" b="0" i="1" strike="noStrike" spc="-1">
                <a:solidFill>
                  <a:srgbClr val="763477"/>
                </a:solidFill>
                <a:latin typeface="Arial"/>
              </a:rPr>
              <a:t>Talk title might be quite long and go on multiple lines</a:t>
            </a:r>
            <a:endParaRPr lang="en-GB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3120" y="5220000"/>
            <a:ext cx="7886880" cy="450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800" b="1" strike="noStrike" spc="-1">
                <a:solidFill>
                  <a:srgbClr val="763477"/>
                </a:solidFill>
                <a:latin typeface="Arial"/>
              </a:rPr>
              <a:t>Sign up on Meetup: meetup.com/rladies-lancaster/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0" y="0"/>
            <a:ext cx="5658120" cy="1114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800" b="1" strike="noStrike" spc="-1">
                <a:solidFill>
                  <a:srgbClr val="763477"/>
                </a:solidFill>
                <a:latin typeface="Arial"/>
              </a:rPr>
              <a:t>Fraser House Hub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en-GB" sz="1800" b="1" strike="noStrike" spc="-1">
                <a:solidFill>
                  <a:srgbClr val="763477"/>
                </a:solidFill>
                <a:latin typeface="Arial"/>
              </a:rPr>
              <a:t>White Cross Business Park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en-GB" sz="1800" b="1" strike="noStrike" spc="-1">
                <a:solidFill>
                  <a:srgbClr val="763477"/>
                </a:solidFill>
                <a:latin typeface="Arial"/>
              </a:rPr>
              <a:t>Lancaster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en-GB" sz="1800" b="1" strike="noStrike" spc="-1">
                <a:solidFill>
                  <a:srgbClr val="763477"/>
                </a:solidFill>
                <a:latin typeface="Arial"/>
              </a:rPr>
              <a:t>LA1 4XQ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120000" y="4320"/>
            <a:ext cx="3967920" cy="715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/>
            <a:r>
              <a:rPr lang="en-GB" sz="2200" b="1" strike="noStrike" spc="-1">
                <a:solidFill>
                  <a:srgbClr val="763477"/>
                </a:solidFill>
                <a:latin typeface="Arial"/>
              </a:rPr>
              <a:t>Tuesday 21</a:t>
            </a:r>
            <a:r>
              <a:rPr lang="en-GB" sz="2200" b="1" strike="noStrike" spc="-1" baseline="33000">
                <a:solidFill>
                  <a:srgbClr val="763477"/>
                </a:solidFill>
                <a:latin typeface="Arial"/>
              </a:rPr>
              <a:t>st</a:t>
            </a:r>
            <a:r>
              <a:rPr lang="en-GB" sz="2200" b="1" strike="noStrike" spc="-1">
                <a:solidFill>
                  <a:srgbClr val="763477"/>
                </a:solidFill>
                <a:latin typeface="Arial"/>
              </a:rPr>
              <a:t> November 2023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  <a:p>
            <a:pPr algn="r"/>
            <a:r>
              <a:rPr lang="en-GB" sz="2200" b="1" strike="noStrike" spc="-1">
                <a:solidFill>
                  <a:srgbClr val="763477"/>
                </a:solidFill>
                <a:latin typeface="Arial"/>
              </a:rPr>
              <a:t>18:00 – 20:00</a:t>
            </a: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" name="Picture 50"/>
          <p:cNvPicPr/>
          <p:nvPr/>
        </p:nvPicPr>
        <p:blipFill>
          <a:blip r:embed="rId3"/>
          <a:stretch/>
        </p:blipFill>
        <p:spPr>
          <a:xfrm>
            <a:off x="8280000" y="3600000"/>
            <a:ext cx="1620000" cy="449640"/>
          </a:xfrm>
          <a:prstGeom prst="rect">
            <a:avLst/>
          </a:prstGeom>
          <a:ln w="0">
            <a:noFill/>
          </a:ln>
        </p:spPr>
      </p:pic>
      <p:pic>
        <p:nvPicPr>
          <p:cNvPr id="52" name="Picture 51"/>
          <p:cNvPicPr/>
          <p:nvPr/>
        </p:nvPicPr>
        <p:blipFill>
          <a:blip r:embed="rId4"/>
          <a:stretch/>
        </p:blipFill>
        <p:spPr>
          <a:xfrm>
            <a:off x="87120" y="3060000"/>
            <a:ext cx="1172880" cy="1080000"/>
          </a:xfrm>
          <a:prstGeom prst="rect">
            <a:avLst/>
          </a:prstGeom>
          <a:ln w="0">
            <a:noFill/>
          </a:ln>
        </p:spPr>
      </p:pic>
      <p:pic>
        <p:nvPicPr>
          <p:cNvPr id="53" name="Picture 52"/>
          <p:cNvPicPr/>
          <p:nvPr/>
        </p:nvPicPr>
        <p:blipFill>
          <a:blip r:embed="rId5"/>
          <a:stretch/>
        </p:blipFill>
        <p:spPr>
          <a:xfrm>
            <a:off x="7560000" y="3060000"/>
            <a:ext cx="2340000" cy="422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/>
          <p:nvPr/>
        </p:nvPicPr>
        <p:blipFill>
          <a:blip r:embed="rId3"/>
          <a:stretch/>
        </p:blipFill>
        <p:spPr>
          <a:xfrm>
            <a:off x="7560" y="4320"/>
            <a:ext cx="10080360" cy="2948040"/>
          </a:xfrm>
          <a:prstGeom prst="rect">
            <a:avLst/>
          </a:prstGeom>
          <a:ln w="0">
            <a:noFill/>
          </a:ln>
        </p:spPr>
      </p:pic>
      <p:sp>
        <p:nvSpPr>
          <p:cNvPr id="41" name="Rectangle 40"/>
          <p:cNvSpPr/>
          <p:nvPr/>
        </p:nvSpPr>
        <p:spPr>
          <a:xfrm>
            <a:off x="180000" y="180000"/>
            <a:ext cx="3959640" cy="34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340000" y="3960000"/>
            <a:ext cx="2699640" cy="105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1" strike="noStrike" spc="-1" dirty="0">
                <a:solidFill>
                  <a:srgbClr val="763477"/>
                </a:solidFill>
                <a:latin typeface="Arial"/>
              </a:rPr>
              <a:t>Eleanor D’Arcy</a:t>
            </a:r>
            <a:endParaRPr lang="en-GB" sz="1800" b="0" strike="noStrike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1600" b="0" strike="noStrike" spc="-1" dirty="0">
                <a:solidFill>
                  <a:srgbClr val="763477"/>
                </a:solidFill>
                <a:latin typeface="Arial"/>
              </a:rPr>
              <a:t>PhD Student, STOR-</a:t>
            </a:r>
            <a:r>
              <a:rPr lang="en-GB" sz="1600" spc="-1" dirty="0" err="1">
                <a:solidFill>
                  <a:srgbClr val="763477"/>
                </a:solidFill>
                <a:latin typeface="Arial"/>
              </a:rPr>
              <a:t>i</a:t>
            </a:r>
            <a:endParaRPr lang="en-GB" sz="1600" b="0" strike="noStrike" spc="-1" dirty="0">
              <a:solidFill>
                <a:srgbClr val="763477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1600" b="0" i="1" strike="noStrike" spc="-1" dirty="0">
                <a:solidFill>
                  <a:srgbClr val="763477"/>
                </a:solidFill>
                <a:latin typeface="Arial"/>
              </a:rPr>
              <a:t>Estimating extreme sea levels with R</a:t>
            </a:r>
            <a:endParaRPr lang="en-GB" sz="1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580000" y="180000"/>
            <a:ext cx="4319640" cy="90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00000"/>
              </a:lnSpc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endParaRPr lang="en-GB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Straight Connector 43"/>
          <p:cNvSpPr/>
          <p:nvPr/>
        </p:nvSpPr>
        <p:spPr>
          <a:xfrm>
            <a:off x="0" y="2948040"/>
            <a:ext cx="10080720" cy="0"/>
          </a:xfrm>
          <a:prstGeom prst="line">
            <a:avLst/>
          </a:prstGeom>
          <a:ln w="72000">
            <a:solidFill>
              <a:srgbClr val="76347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6000" tIns="81000" rIns="126000" bIns="81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2880000" y="2160000"/>
            <a:ext cx="1708200" cy="17082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36000">
            <a:solidFill>
              <a:srgbClr val="76347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63000" rIns="108000" bIns="63000" anchor="ctr">
            <a:noAutofit/>
          </a:bodyPr>
          <a:lstStyle/>
          <a:p>
            <a:pPr>
              <a:lnSpc>
                <a:spcPct val="100000"/>
              </a:lnSpc>
            </a:pPr>
            <a:endParaRPr lang="en-GB" sz="1800" b="0" i="1" strike="noStrike" spc="-1">
              <a:solidFill>
                <a:srgbClr val="763477"/>
              </a:solidFill>
              <a:latin typeface="Arial"/>
              <a:ea typeface="DejaVu Sans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5671800" y="2160000"/>
            <a:ext cx="1708200" cy="17082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36000">
            <a:solidFill>
              <a:srgbClr val="76347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63000" rIns="108000" bIns="63000" anchor="ctr">
            <a:noAutofit/>
          </a:bodyPr>
          <a:lstStyle/>
          <a:p>
            <a:endParaRPr lang="en-GB" sz="1800" b="0" i="1" strike="noStrike" spc="-1">
              <a:solidFill>
                <a:srgbClr val="763477"/>
              </a:solidFill>
              <a:latin typeface="Arial"/>
              <a:ea typeface="DejaVu San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982178" y="3960000"/>
            <a:ext cx="3121782" cy="105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1" strike="noStrike" spc="-1" dirty="0">
                <a:solidFill>
                  <a:srgbClr val="763477"/>
                </a:solidFill>
                <a:latin typeface="Arial"/>
              </a:rPr>
              <a:t>Cristine </a:t>
            </a:r>
            <a:r>
              <a:rPr lang="en-GB" sz="1800" b="1" strike="noStrike" spc="-1" dirty="0" err="1">
                <a:solidFill>
                  <a:srgbClr val="763477"/>
                </a:solidFill>
                <a:latin typeface="Arial"/>
              </a:rPr>
              <a:t>Rauber</a:t>
            </a:r>
            <a:r>
              <a:rPr lang="en-GB" sz="1800" b="1" strike="noStrike" spc="-1" dirty="0">
                <a:solidFill>
                  <a:srgbClr val="763477"/>
                </a:solidFill>
                <a:latin typeface="Arial"/>
              </a:rPr>
              <a:t> Oliveira</a:t>
            </a:r>
            <a:endParaRPr lang="en-GB" sz="1800" b="0" strike="noStrike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1600" b="0" strike="noStrike" spc="-1" dirty="0">
                <a:solidFill>
                  <a:srgbClr val="763477"/>
                </a:solidFill>
                <a:latin typeface="Arial"/>
              </a:rPr>
              <a:t>Applied Scientist, Yelp</a:t>
            </a:r>
            <a:endParaRPr lang="en-GB" sz="1600" b="0" strike="noStrike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1600" b="0" i="1" strike="noStrike" spc="-1" dirty="0">
                <a:solidFill>
                  <a:srgbClr val="763477"/>
                </a:solidFill>
                <a:latin typeface="Arial"/>
              </a:rPr>
              <a:t>Never trust summary statistics alone, always visualize your data</a:t>
            </a:r>
            <a:endParaRPr lang="en-GB" sz="1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3120" y="5220000"/>
            <a:ext cx="7886880" cy="450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800" b="1" strike="noStrike" spc="-1">
                <a:solidFill>
                  <a:srgbClr val="763477"/>
                </a:solidFill>
                <a:latin typeface="Arial"/>
              </a:rPr>
              <a:t>Sign up on Meetup: meetup.com/rladies-lancaster/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0" y="0"/>
            <a:ext cx="5658120" cy="1114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800" b="1" strike="noStrike" spc="-1">
                <a:solidFill>
                  <a:srgbClr val="763477"/>
                </a:solidFill>
                <a:latin typeface="Arial"/>
              </a:rPr>
              <a:t>Fraser House Hub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en-GB" sz="1800" b="1" strike="noStrike" spc="-1">
                <a:solidFill>
                  <a:srgbClr val="763477"/>
                </a:solidFill>
                <a:latin typeface="Arial"/>
              </a:rPr>
              <a:t>White Cross Business Park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en-GB" sz="1800" b="1" strike="noStrike" spc="-1">
                <a:solidFill>
                  <a:srgbClr val="763477"/>
                </a:solidFill>
                <a:latin typeface="Arial"/>
              </a:rPr>
              <a:t>Lancaster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en-GB" sz="1800" b="1" strike="noStrike" spc="-1">
                <a:solidFill>
                  <a:srgbClr val="763477"/>
                </a:solidFill>
                <a:latin typeface="Arial"/>
              </a:rPr>
              <a:t>LA1 4XQ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580000" y="4320"/>
            <a:ext cx="4507920" cy="715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/>
            <a:r>
              <a:rPr lang="en-GB" sz="2200" b="1" strike="noStrike" spc="-1" dirty="0">
                <a:solidFill>
                  <a:srgbClr val="763477"/>
                </a:solidFill>
                <a:latin typeface="Arial"/>
              </a:rPr>
              <a:t>Tuesday 21</a:t>
            </a:r>
            <a:r>
              <a:rPr lang="en-GB" sz="2200" b="1" strike="noStrike" spc="-1" baseline="33000" dirty="0">
                <a:solidFill>
                  <a:srgbClr val="763477"/>
                </a:solidFill>
                <a:latin typeface="Arial"/>
              </a:rPr>
              <a:t>st</a:t>
            </a:r>
            <a:r>
              <a:rPr lang="en-GB" sz="2200" b="1" strike="noStrike" spc="-1" dirty="0">
                <a:solidFill>
                  <a:srgbClr val="763477"/>
                </a:solidFill>
                <a:latin typeface="Arial"/>
              </a:rPr>
              <a:t> November 2023</a:t>
            </a: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  <a:p>
            <a:pPr algn="r"/>
            <a:r>
              <a:rPr lang="en-GB" sz="2200" b="1" strike="noStrike" spc="-1" dirty="0">
                <a:solidFill>
                  <a:srgbClr val="763477"/>
                </a:solidFill>
                <a:latin typeface="Arial"/>
              </a:rPr>
              <a:t>18:00 – 20:00</a:t>
            </a: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" name="Picture 50"/>
          <p:cNvPicPr/>
          <p:nvPr/>
        </p:nvPicPr>
        <p:blipFill>
          <a:blip r:embed="rId6"/>
          <a:stretch/>
        </p:blipFill>
        <p:spPr>
          <a:xfrm>
            <a:off x="8280000" y="3600000"/>
            <a:ext cx="1620000" cy="449640"/>
          </a:xfrm>
          <a:prstGeom prst="rect">
            <a:avLst/>
          </a:prstGeom>
          <a:ln w="0">
            <a:noFill/>
          </a:ln>
        </p:spPr>
      </p:pic>
      <p:pic>
        <p:nvPicPr>
          <p:cNvPr id="52" name="Picture 51"/>
          <p:cNvPicPr/>
          <p:nvPr/>
        </p:nvPicPr>
        <p:blipFill>
          <a:blip r:embed="rId7"/>
          <a:stretch/>
        </p:blipFill>
        <p:spPr>
          <a:xfrm>
            <a:off x="87120" y="3060000"/>
            <a:ext cx="1172880" cy="1080000"/>
          </a:xfrm>
          <a:prstGeom prst="rect">
            <a:avLst/>
          </a:prstGeom>
          <a:ln w="0">
            <a:noFill/>
          </a:ln>
        </p:spPr>
      </p:pic>
      <p:pic>
        <p:nvPicPr>
          <p:cNvPr id="53" name="Picture 52"/>
          <p:cNvPicPr/>
          <p:nvPr/>
        </p:nvPicPr>
        <p:blipFill>
          <a:blip r:embed="rId8"/>
          <a:stretch/>
        </p:blipFill>
        <p:spPr>
          <a:xfrm>
            <a:off x="7560000" y="3060000"/>
            <a:ext cx="2340000" cy="42228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566261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120</Words>
  <Application>Microsoft Office PowerPoint</Application>
  <PresentationFormat>Custom</PresentationFormat>
  <Paragraphs>27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Times New Roman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Rennie, Nicola</dc:creator>
  <dc:description/>
  <cp:lastModifiedBy>Rennie, Nicola</cp:lastModifiedBy>
  <cp:revision>3</cp:revision>
  <dcterms:created xsi:type="dcterms:W3CDTF">2023-10-09T20:17:34Z</dcterms:created>
  <dcterms:modified xsi:type="dcterms:W3CDTF">2023-11-09T10:48:08Z</dcterms:modified>
  <dc:language>en-GB</dc:language>
</cp:coreProperties>
</file>